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9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clrMode="bw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2119" autoAdjust="0"/>
  </p:normalViewPr>
  <p:slideViewPr>
    <p:cSldViewPr snapToGrid="0" snapToObjects="1">
      <p:cViewPr varScale="1">
        <p:scale>
          <a:sx n="57" d="100"/>
          <a:sy n="57" d="100"/>
        </p:scale>
        <p:origin x="-8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8C84F7-BC75-F249-9F8F-79C10F192660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DB74209-AB1E-C840-BE1E-078953D01626}">
      <dgm:prSet/>
      <dgm:spPr/>
      <dgm:t>
        <a:bodyPr/>
        <a:lstStyle/>
        <a:p>
          <a:pPr rtl="0"/>
          <a:r>
            <a:rPr lang="en-US" smtClean="0"/>
            <a:t>Establish the story core</a:t>
          </a:r>
          <a:endParaRPr lang="en-US"/>
        </a:p>
      </dgm:t>
    </dgm:pt>
    <dgm:pt modelId="{8CD4B622-EEAA-D34F-A798-9F19B3CC0430}" type="parTrans" cxnId="{D926FCCA-B759-0E48-81AE-289A0764EB3B}">
      <dgm:prSet/>
      <dgm:spPr/>
      <dgm:t>
        <a:bodyPr/>
        <a:lstStyle/>
        <a:p>
          <a:endParaRPr lang="en-US"/>
        </a:p>
      </dgm:t>
    </dgm:pt>
    <dgm:pt modelId="{3F2BA35B-5747-8345-88DB-32897F01D692}" type="sibTrans" cxnId="{D926FCCA-B759-0E48-81AE-289A0764EB3B}">
      <dgm:prSet/>
      <dgm:spPr/>
      <dgm:t>
        <a:bodyPr/>
        <a:lstStyle/>
        <a:p>
          <a:endParaRPr lang="en-US"/>
        </a:p>
      </dgm:t>
    </dgm:pt>
    <dgm:pt modelId="{85E7CD45-674F-CB41-A3C6-764CD2E10E34}">
      <dgm:prSet/>
      <dgm:spPr/>
      <dgm:t>
        <a:bodyPr/>
        <a:lstStyle/>
        <a:p>
          <a:pPr rtl="0"/>
          <a:r>
            <a:rPr lang="en-US" smtClean="0"/>
            <a:t>Write the story script</a:t>
          </a:r>
          <a:endParaRPr lang="en-US"/>
        </a:p>
      </dgm:t>
    </dgm:pt>
    <dgm:pt modelId="{B711F252-E0A6-AA41-AE45-0952FE5BFDFB}" type="parTrans" cxnId="{F4756DA1-9010-B44D-A80C-2240E0D2EEE3}">
      <dgm:prSet/>
      <dgm:spPr/>
      <dgm:t>
        <a:bodyPr/>
        <a:lstStyle/>
        <a:p>
          <a:endParaRPr lang="en-US"/>
        </a:p>
      </dgm:t>
    </dgm:pt>
    <dgm:pt modelId="{E446933F-7C73-0942-BF67-C715FD41BEA9}" type="sibTrans" cxnId="{F4756DA1-9010-B44D-A80C-2240E0D2EEE3}">
      <dgm:prSet/>
      <dgm:spPr/>
      <dgm:t>
        <a:bodyPr/>
        <a:lstStyle/>
        <a:p>
          <a:endParaRPr lang="en-US"/>
        </a:p>
      </dgm:t>
    </dgm:pt>
    <dgm:pt modelId="{60F9F8AE-09B2-1C42-9AEF-27ACCEB92FF4}">
      <dgm:prSet/>
      <dgm:spPr/>
      <dgm:t>
        <a:bodyPr/>
        <a:lstStyle/>
        <a:p>
          <a:pPr rtl="0"/>
          <a:r>
            <a:rPr lang="en-US" smtClean="0"/>
            <a:t>Create the digital production</a:t>
          </a:r>
          <a:endParaRPr lang="en-US"/>
        </a:p>
      </dgm:t>
    </dgm:pt>
    <dgm:pt modelId="{2ECF49F6-C218-AD4D-8FC6-510ACCAAA2FA}" type="parTrans" cxnId="{9A977733-172D-9640-AC00-F2CD052C84C8}">
      <dgm:prSet/>
      <dgm:spPr/>
      <dgm:t>
        <a:bodyPr/>
        <a:lstStyle/>
        <a:p>
          <a:endParaRPr lang="en-US"/>
        </a:p>
      </dgm:t>
    </dgm:pt>
    <dgm:pt modelId="{36AA5131-4FCB-3544-B0F9-BF914E02839B}" type="sibTrans" cxnId="{9A977733-172D-9640-AC00-F2CD052C84C8}">
      <dgm:prSet/>
      <dgm:spPr/>
      <dgm:t>
        <a:bodyPr/>
        <a:lstStyle/>
        <a:p>
          <a:endParaRPr lang="en-US"/>
        </a:p>
      </dgm:t>
    </dgm:pt>
    <dgm:pt modelId="{57FC35F8-FA91-164E-8E21-38B3458B4D6D}">
      <dgm:prSet/>
      <dgm:spPr/>
      <dgm:t>
        <a:bodyPr/>
        <a:lstStyle/>
        <a:p>
          <a:pPr rtl="0"/>
          <a:r>
            <a:rPr lang="en-US" dirty="0" smtClean="0"/>
            <a:t>Use technology to pull it all together</a:t>
          </a:r>
          <a:endParaRPr lang="en-US" dirty="0"/>
        </a:p>
      </dgm:t>
    </dgm:pt>
    <dgm:pt modelId="{22798248-812D-A248-B165-D54810E4CA70}" type="parTrans" cxnId="{7BE0C412-927E-5C47-9503-705A246400A1}">
      <dgm:prSet/>
      <dgm:spPr/>
      <dgm:t>
        <a:bodyPr/>
        <a:lstStyle/>
        <a:p>
          <a:endParaRPr lang="en-US"/>
        </a:p>
      </dgm:t>
    </dgm:pt>
    <dgm:pt modelId="{D624CD18-5641-104D-90E5-74D727172ADD}" type="sibTrans" cxnId="{7BE0C412-927E-5C47-9503-705A246400A1}">
      <dgm:prSet/>
      <dgm:spPr/>
      <dgm:t>
        <a:bodyPr/>
        <a:lstStyle/>
        <a:p>
          <a:endParaRPr lang="en-US"/>
        </a:p>
      </dgm:t>
    </dgm:pt>
    <dgm:pt modelId="{0A177CC9-674D-E849-B5C5-950F7CD555C6}" type="pres">
      <dgm:prSet presAssocID="{B38C84F7-BC75-F249-9F8F-79C10F192660}" presName="linear" presStyleCnt="0">
        <dgm:presLayoutVars>
          <dgm:dir/>
          <dgm:animLvl val="lvl"/>
          <dgm:resizeHandles val="exact"/>
        </dgm:presLayoutVars>
      </dgm:prSet>
      <dgm:spPr/>
    </dgm:pt>
    <dgm:pt modelId="{4CA3B2C7-7622-5049-B691-D7D3F7D5309B}" type="pres">
      <dgm:prSet presAssocID="{8DB74209-AB1E-C840-BE1E-078953D01626}" presName="parentLin" presStyleCnt="0"/>
      <dgm:spPr/>
    </dgm:pt>
    <dgm:pt modelId="{31ADB7D4-5EB1-0B4C-9012-E3D859A906CC}" type="pres">
      <dgm:prSet presAssocID="{8DB74209-AB1E-C840-BE1E-078953D01626}" presName="parentLeftMargin" presStyleLbl="node1" presStyleIdx="0" presStyleCnt="2"/>
      <dgm:spPr/>
    </dgm:pt>
    <dgm:pt modelId="{C66A0C22-1CB7-2F43-ACAF-5FAFF1201635}" type="pres">
      <dgm:prSet presAssocID="{8DB74209-AB1E-C840-BE1E-078953D01626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F352901F-1C35-0B46-AD37-1C763B889502}" type="pres">
      <dgm:prSet presAssocID="{8DB74209-AB1E-C840-BE1E-078953D01626}" presName="negativeSpace" presStyleCnt="0"/>
      <dgm:spPr/>
    </dgm:pt>
    <dgm:pt modelId="{8EC7FEC8-F721-EA44-B758-2C6B17C244D8}" type="pres">
      <dgm:prSet presAssocID="{8DB74209-AB1E-C840-BE1E-078953D01626}" presName="childText" presStyleLbl="conFgAcc1" presStyleIdx="0" presStyleCnt="2">
        <dgm:presLayoutVars>
          <dgm:bulletEnabled val="1"/>
        </dgm:presLayoutVars>
      </dgm:prSet>
      <dgm:spPr/>
    </dgm:pt>
    <dgm:pt modelId="{C52AF6A3-1985-B34C-8E81-15882C661ABA}" type="pres">
      <dgm:prSet presAssocID="{3F2BA35B-5747-8345-88DB-32897F01D692}" presName="spaceBetweenRectangles" presStyleCnt="0"/>
      <dgm:spPr/>
    </dgm:pt>
    <dgm:pt modelId="{E24C9056-7DF4-F849-88A6-1CDC15D723EF}" type="pres">
      <dgm:prSet presAssocID="{60F9F8AE-09B2-1C42-9AEF-27ACCEB92FF4}" presName="parentLin" presStyleCnt="0"/>
      <dgm:spPr/>
    </dgm:pt>
    <dgm:pt modelId="{A6E16275-BCE3-2D4B-849A-1FD854094FCC}" type="pres">
      <dgm:prSet presAssocID="{60F9F8AE-09B2-1C42-9AEF-27ACCEB92FF4}" presName="parentLeftMargin" presStyleLbl="node1" presStyleIdx="0" presStyleCnt="2"/>
      <dgm:spPr/>
    </dgm:pt>
    <dgm:pt modelId="{E1B327E0-3A26-1548-B895-C251CD6ABE3E}" type="pres">
      <dgm:prSet presAssocID="{60F9F8AE-09B2-1C42-9AEF-27ACCEB92FF4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45F9F896-C726-584E-9715-96EC9FD83AF8}" type="pres">
      <dgm:prSet presAssocID="{60F9F8AE-09B2-1C42-9AEF-27ACCEB92FF4}" presName="negativeSpace" presStyleCnt="0"/>
      <dgm:spPr/>
    </dgm:pt>
    <dgm:pt modelId="{18A54090-8224-674A-A600-E3630532FF6C}" type="pres">
      <dgm:prSet presAssocID="{60F9F8AE-09B2-1C42-9AEF-27ACCEB92FF4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3C8D82BD-4A2D-544D-B36C-463F4227F1CC}" type="presOf" srcId="{60F9F8AE-09B2-1C42-9AEF-27ACCEB92FF4}" destId="{E1B327E0-3A26-1548-B895-C251CD6ABE3E}" srcOrd="1" destOrd="0" presId="urn:microsoft.com/office/officeart/2005/8/layout/list1"/>
    <dgm:cxn modelId="{F949AEFA-1FEC-E44E-8392-278A63F69850}" type="presOf" srcId="{60F9F8AE-09B2-1C42-9AEF-27ACCEB92FF4}" destId="{A6E16275-BCE3-2D4B-849A-1FD854094FCC}" srcOrd="0" destOrd="0" presId="urn:microsoft.com/office/officeart/2005/8/layout/list1"/>
    <dgm:cxn modelId="{FD2831E1-B6A4-9E48-95A5-EBF95B674797}" type="presOf" srcId="{B38C84F7-BC75-F249-9F8F-79C10F192660}" destId="{0A177CC9-674D-E849-B5C5-950F7CD555C6}" srcOrd="0" destOrd="0" presId="urn:microsoft.com/office/officeart/2005/8/layout/list1"/>
    <dgm:cxn modelId="{9A977733-172D-9640-AC00-F2CD052C84C8}" srcId="{B38C84F7-BC75-F249-9F8F-79C10F192660}" destId="{60F9F8AE-09B2-1C42-9AEF-27ACCEB92FF4}" srcOrd="1" destOrd="0" parTransId="{2ECF49F6-C218-AD4D-8FC6-510ACCAAA2FA}" sibTransId="{36AA5131-4FCB-3544-B0F9-BF914E02839B}"/>
    <dgm:cxn modelId="{96E5D95D-58A1-1B43-8613-37D71AE63FDD}" type="presOf" srcId="{85E7CD45-674F-CB41-A3C6-764CD2E10E34}" destId="{8EC7FEC8-F721-EA44-B758-2C6B17C244D8}" srcOrd="0" destOrd="0" presId="urn:microsoft.com/office/officeart/2005/8/layout/list1"/>
    <dgm:cxn modelId="{7BE0C412-927E-5C47-9503-705A246400A1}" srcId="{60F9F8AE-09B2-1C42-9AEF-27ACCEB92FF4}" destId="{57FC35F8-FA91-164E-8E21-38B3458B4D6D}" srcOrd="0" destOrd="0" parTransId="{22798248-812D-A248-B165-D54810E4CA70}" sibTransId="{D624CD18-5641-104D-90E5-74D727172ADD}"/>
    <dgm:cxn modelId="{55809395-9415-EF4A-ABF2-B40FD401D92E}" type="presOf" srcId="{57FC35F8-FA91-164E-8E21-38B3458B4D6D}" destId="{18A54090-8224-674A-A600-E3630532FF6C}" srcOrd="0" destOrd="0" presId="urn:microsoft.com/office/officeart/2005/8/layout/list1"/>
    <dgm:cxn modelId="{5AAC814D-8DD0-5248-B3A5-3ACC20E80C26}" type="presOf" srcId="{8DB74209-AB1E-C840-BE1E-078953D01626}" destId="{C66A0C22-1CB7-2F43-ACAF-5FAFF1201635}" srcOrd="1" destOrd="0" presId="urn:microsoft.com/office/officeart/2005/8/layout/list1"/>
    <dgm:cxn modelId="{D33AAC3B-D204-504E-9B6D-824DE1AB98A0}" type="presOf" srcId="{8DB74209-AB1E-C840-BE1E-078953D01626}" destId="{31ADB7D4-5EB1-0B4C-9012-E3D859A906CC}" srcOrd="0" destOrd="0" presId="urn:microsoft.com/office/officeart/2005/8/layout/list1"/>
    <dgm:cxn modelId="{F4756DA1-9010-B44D-A80C-2240E0D2EEE3}" srcId="{8DB74209-AB1E-C840-BE1E-078953D01626}" destId="{85E7CD45-674F-CB41-A3C6-764CD2E10E34}" srcOrd="0" destOrd="0" parTransId="{B711F252-E0A6-AA41-AE45-0952FE5BFDFB}" sibTransId="{E446933F-7C73-0942-BF67-C715FD41BEA9}"/>
    <dgm:cxn modelId="{D926FCCA-B759-0E48-81AE-289A0764EB3B}" srcId="{B38C84F7-BC75-F249-9F8F-79C10F192660}" destId="{8DB74209-AB1E-C840-BE1E-078953D01626}" srcOrd="0" destOrd="0" parTransId="{8CD4B622-EEAA-D34F-A798-9F19B3CC0430}" sibTransId="{3F2BA35B-5747-8345-88DB-32897F01D692}"/>
    <dgm:cxn modelId="{6EFA961D-B707-1647-862D-788F2DCC63D4}" type="presParOf" srcId="{0A177CC9-674D-E849-B5C5-950F7CD555C6}" destId="{4CA3B2C7-7622-5049-B691-D7D3F7D5309B}" srcOrd="0" destOrd="0" presId="urn:microsoft.com/office/officeart/2005/8/layout/list1"/>
    <dgm:cxn modelId="{DDD6F63B-3A6B-0340-AFE0-03B11EB9D571}" type="presParOf" srcId="{4CA3B2C7-7622-5049-B691-D7D3F7D5309B}" destId="{31ADB7D4-5EB1-0B4C-9012-E3D859A906CC}" srcOrd="0" destOrd="0" presId="urn:microsoft.com/office/officeart/2005/8/layout/list1"/>
    <dgm:cxn modelId="{5A5FC65B-6192-994B-99E7-34D2B02B2AF7}" type="presParOf" srcId="{4CA3B2C7-7622-5049-B691-D7D3F7D5309B}" destId="{C66A0C22-1CB7-2F43-ACAF-5FAFF1201635}" srcOrd="1" destOrd="0" presId="urn:microsoft.com/office/officeart/2005/8/layout/list1"/>
    <dgm:cxn modelId="{2ACF078F-B8DA-B44D-A369-C2F09B7B06E2}" type="presParOf" srcId="{0A177CC9-674D-E849-B5C5-950F7CD555C6}" destId="{F352901F-1C35-0B46-AD37-1C763B889502}" srcOrd="1" destOrd="0" presId="urn:microsoft.com/office/officeart/2005/8/layout/list1"/>
    <dgm:cxn modelId="{F723C822-D5B9-4D48-B6A7-1148D4F4176B}" type="presParOf" srcId="{0A177CC9-674D-E849-B5C5-950F7CD555C6}" destId="{8EC7FEC8-F721-EA44-B758-2C6B17C244D8}" srcOrd="2" destOrd="0" presId="urn:microsoft.com/office/officeart/2005/8/layout/list1"/>
    <dgm:cxn modelId="{41015153-9A91-1145-A05C-B8C83187613F}" type="presParOf" srcId="{0A177CC9-674D-E849-B5C5-950F7CD555C6}" destId="{C52AF6A3-1985-B34C-8E81-15882C661ABA}" srcOrd="3" destOrd="0" presId="urn:microsoft.com/office/officeart/2005/8/layout/list1"/>
    <dgm:cxn modelId="{34DD6788-D070-9D4D-B31B-D5BA0B8219C6}" type="presParOf" srcId="{0A177CC9-674D-E849-B5C5-950F7CD555C6}" destId="{E24C9056-7DF4-F849-88A6-1CDC15D723EF}" srcOrd="4" destOrd="0" presId="urn:microsoft.com/office/officeart/2005/8/layout/list1"/>
    <dgm:cxn modelId="{E5B64AC9-8C25-A84D-944B-FA0AB4674910}" type="presParOf" srcId="{E24C9056-7DF4-F849-88A6-1CDC15D723EF}" destId="{A6E16275-BCE3-2D4B-849A-1FD854094FCC}" srcOrd="0" destOrd="0" presId="urn:microsoft.com/office/officeart/2005/8/layout/list1"/>
    <dgm:cxn modelId="{9340CBB8-D252-0548-A56A-BE2BCB90E545}" type="presParOf" srcId="{E24C9056-7DF4-F849-88A6-1CDC15D723EF}" destId="{E1B327E0-3A26-1548-B895-C251CD6ABE3E}" srcOrd="1" destOrd="0" presId="urn:microsoft.com/office/officeart/2005/8/layout/list1"/>
    <dgm:cxn modelId="{C3829898-D5ED-AC48-BC46-1FEC330BA8F9}" type="presParOf" srcId="{0A177CC9-674D-E849-B5C5-950F7CD555C6}" destId="{45F9F896-C726-584E-9715-96EC9FD83AF8}" srcOrd="5" destOrd="0" presId="urn:microsoft.com/office/officeart/2005/8/layout/list1"/>
    <dgm:cxn modelId="{77F4A59F-8BC7-0B43-BC32-F8EE5C9E9894}" type="presParOf" srcId="{0A177CC9-674D-E849-B5C5-950F7CD555C6}" destId="{18A54090-8224-674A-A600-E3630532FF6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E68751-8476-4944-9421-5FB22FB22F41}" type="doc">
      <dgm:prSet loTypeId="urn:microsoft.com/office/officeart/2009/3/layout/StepUp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3B66C17-71BE-F840-B3F7-979674A38C71}">
      <dgm:prSet phldrT="[Text]"/>
      <dgm:spPr/>
      <dgm:t>
        <a:bodyPr/>
        <a:lstStyle/>
        <a:p>
          <a:r>
            <a:rPr lang="en-US" dirty="0" smtClean="0"/>
            <a:t>Agricultural Age (farmers)</a:t>
          </a:r>
          <a:endParaRPr lang="en-US" dirty="0"/>
        </a:p>
      </dgm:t>
    </dgm:pt>
    <dgm:pt modelId="{0B3C93A8-4DF3-2341-8ED7-D173249C0409}" type="parTrans" cxnId="{97B5000D-8199-4144-8CE5-32ADEB0AB9A1}">
      <dgm:prSet/>
      <dgm:spPr/>
      <dgm:t>
        <a:bodyPr/>
        <a:lstStyle/>
        <a:p>
          <a:endParaRPr lang="en-US"/>
        </a:p>
      </dgm:t>
    </dgm:pt>
    <dgm:pt modelId="{6B39E6C5-C8E8-994A-B46B-51A59977653D}" type="sibTrans" cxnId="{97B5000D-8199-4144-8CE5-32ADEB0AB9A1}">
      <dgm:prSet/>
      <dgm:spPr/>
      <dgm:t>
        <a:bodyPr/>
        <a:lstStyle/>
        <a:p>
          <a:endParaRPr lang="en-US"/>
        </a:p>
      </dgm:t>
    </dgm:pt>
    <dgm:pt modelId="{9F0AD12A-B136-BD45-84BA-C96CF87F472F}">
      <dgm:prSet phldrT="[Text]"/>
      <dgm:spPr/>
      <dgm:t>
        <a:bodyPr/>
        <a:lstStyle/>
        <a:p>
          <a:r>
            <a:rPr lang="en-US" dirty="0" smtClean="0"/>
            <a:t>Industrial Age (factory workers)</a:t>
          </a:r>
          <a:endParaRPr lang="en-US" dirty="0"/>
        </a:p>
      </dgm:t>
    </dgm:pt>
    <dgm:pt modelId="{AAC18E1B-5AEC-914A-AC38-B62DE2F1660B}" type="parTrans" cxnId="{BCAE264C-10D8-6E49-9CF8-3688EA40E835}">
      <dgm:prSet/>
      <dgm:spPr/>
      <dgm:t>
        <a:bodyPr/>
        <a:lstStyle/>
        <a:p>
          <a:endParaRPr lang="en-US"/>
        </a:p>
      </dgm:t>
    </dgm:pt>
    <dgm:pt modelId="{BA7CB66A-26A1-BA40-A652-D73C3C634669}" type="sibTrans" cxnId="{BCAE264C-10D8-6E49-9CF8-3688EA40E835}">
      <dgm:prSet/>
      <dgm:spPr/>
      <dgm:t>
        <a:bodyPr/>
        <a:lstStyle/>
        <a:p>
          <a:endParaRPr lang="en-US"/>
        </a:p>
      </dgm:t>
    </dgm:pt>
    <dgm:pt modelId="{0B6018A8-E198-294B-83EA-5375713A8309}">
      <dgm:prSet phldrT="[Text]"/>
      <dgm:spPr/>
      <dgm:t>
        <a:bodyPr/>
        <a:lstStyle/>
        <a:p>
          <a:r>
            <a:rPr lang="en-US" dirty="0" smtClean="0"/>
            <a:t>Information Age (knowledge workers) </a:t>
          </a:r>
          <a:endParaRPr lang="en-US" dirty="0"/>
        </a:p>
      </dgm:t>
    </dgm:pt>
    <dgm:pt modelId="{58C53F32-1306-9447-B15D-934C056FC727}" type="parTrans" cxnId="{3A27D373-2361-E946-894A-F89500DDEAAE}">
      <dgm:prSet/>
      <dgm:spPr/>
      <dgm:t>
        <a:bodyPr/>
        <a:lstStyle/>
        <a:p>
          <a:endParaRPr lang="en-US"/>
        </a:p>
      </dgm:t>
    </dgm:pt>
    <dgm:pt modelId="{6DCB6038-8F8B-E946-9E33-0441DAE0B1AD}" type="sibTrans" cxnId="{3A27D373-2361-E946-894A-F89500DDEAAE}">
      <dgm:prSet/>
      <dgm:spPr/>
      <dgm:t>
        <a:bodyPr/>
        <a:lstStyle/>
        <a:p>
          <a:endParaRPr lang="en-US"/>
        </a:p>
      </dgm:t>
    </dgm:pt>
    <dgm:pt modelId="{5CF4EE14-D077-764B-B1BB-E6F144C0AC74}">
      <dgm:prSet/>
      <dgm:spPr/>
      <dgm:t>
        <a:bodyPr/>
        <a:lstStyle/>
        <a:p>
          <a:r>
            <a:rPr lang="en-US" dirty="0" smtClean="0"/>
            <a:t>Conceptual Age (creators and empathizers)</a:t>
          </a:r>
          <a:endParaRPr lang="en-US" dirty="0"/>
        </a:p>
      </dgm:t>
    </dgm:pt>
    <dgm:pt modelId="{DAC0FAEC-01E3-1B43-BE87-D02AEAC00ED4}" type="parTrans" cxnId="{61B7C7E7-F7B8-3249-B0CD-02DBC076A7F4}">
      <dgm:prSet/>
      <dgm:spPr/>
      <dgm:t>
        <a:bodyPr/>
        <a:lstStyle/>
        <a:p>
          <a:endParaRPr lang="en-US"/>
        </a:p>
      </dgm:t>
    </dgm:pt>
    <dgm:pt modelId="{CF401CF4-BEC7-9546-B479-5C57C3E882B5}" type="sibTrans" cxnId="{61B7C7E7-F7B8-3249-B0CD-02DBC076A7F4}">
      <dgm:prSet/>
      <dgm:spPr/>
      <dgm:t>
        <a:bodyPr/>
        <a:lstStyle/>
        <a:p>
          <a:endParaRPr lang="en-US"/>
        </a:p>
      </dgm:t>
    </dgm:pt>
    <dgm:pt modelId="{38DC2636-23C3-0944-AFBE-0AD389F0E6E1}" type="pres">
      <dgm:prSet presAssocID="{BDE68751-8476-4944-9421-5FB22FB22F41}" presName="rootnode" presStyleCnt="0">
        <dgm:presLayoutVars>
          <dgm:chMax/>
          <dgm:chPref/>
          <dgm:dir/>
          <dgm:animLvl val="lvl"/>
        </dgm:presLayoutVars>
      </dgm:prSet>
      <dgm:spPr/>
    </dgm:pt>
    <dgm:pt modelId="{C91A1629-49F1-8849-B403-468CF5924D99}" type="pres">
      <dgm:prSet presAssocID="{03B66C17-71BE-F840-B3F7-979674A38C71}" presName="composite" presStyleCnt="0"/>
      <dgm:spPr/>
    </dgm:pt>
    <dgm:pt modelId="{FC677B00-3997-9341-9278-9877D0B6A740}" type="pres">
      <dgm:prSet presAssocID="{03B66C17-71BE-F840-B3F7-979674A38C71}" presName="LShape" presStyleLbl="alignNode1" presStyleIdx="0" presStyleCnt="7"/>
      <dgm:spPr/>
    </dgm:pt>
    <dgm:pt modelId="{F7150C57-4BC6-A644-A4B7-2B41FF78C748}" type="pres">
      <dgm:prSet presAssocID="{03B66C17-71BE-F840-B3F7-979674A38C71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917D12-3438-EC40-B911-072023A0869B}" type="pres">
      <dgm:prSet presAssocID="{03B66C17-71BE-F840-B3F7-979674A38C71}" presName="Triangle" presStyleLbl="alignNode1" presStyleIdx="1" presStyleCnt="7"/>
      <dgm:spPr/>
    </dgm:pt>
    <dgm:pt modelId="{E8370D44-D36C-E846-9909-7172071CABFF}" type="pres">
      <dgm:prSet presAssocID="{6B39E6C5-C8E8-994A-B46B-51A59977653D}" presName="sibTrans" presStyleCnt="0"/>
      <dgm:spPr/>
    </dgm:pt>
    <dgm:pt modelId="{F05B6B4E-F4A2-ED4F-87A3-6FCAFA13E14F}" type="pres">
      <dgm:prSet presAssocID="{6B39E6C5-C8E8-994A-B46B-51A59977653D}" presName="space" presStyleCnt="0"/>
      <dgm:spPr/>
    </dgm:pt>
    <dgm:pt modelId="{E374D72C-A07C-CE49-B417-0A33C1132779}" type="pres">
      <dgm:prSet presAssocID="{9F0AD12A-B136-BD45-84BA-C96CF87F472F}" presName="composite" presStyleCnt="0"/>
      <dgm:spPr/>
    </dgm:pt>
    <dgm:pt modelId="{7977ECD2-64B2-484A-AD41-AAFF95BD46EA}" type="pres">
      <dgm:prSet presAssocID="{9F0AD12A-B136-BD45-84BA-C96CF87F472F}" presName="LShape" presStyleLbl="alignNode1" presStyleIdx="2" presStyleCnt="7"/>
      <dgm:spPr/>
    </dgm:pt>
    <dgm:pt modelId="{BF5462FD-931F-DE4B-A37B-AA10A2530B0A}" type="pres">
      <dgm:prSet presAssocID="{9F0AD12A-B136-BD45-84BA-C96CF87F472F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727919-DB2D-234B-8EA0-5CAD83611066}" type="pres">
      <dgm:prSet presAssocID="{9F0AD12A-B136-BD45-84BA-C96CF87F472F}" presName="Triangle" presStyleLbl="alignNode1" presStyleIdx="3" presStyleCnt="7"/>
      <dgm:spPr/>
    </dgm:pt>
    <dgm:pt modelId="{C86CBC6A-5413-F942-B9C1-C7A47908B10D}" type="pres">
      <dgm:prSet presAssocID="{BA7CB66A-26A1-BA40-A652-D73C3C634669}" presName="sibTrans" presStyleCnt="0"/>
      <dgm:spPr/>
    </dgm:pt>
    <dgm:pt modelId="{2CABBA04-8990-AB47-AAE3-0EF420B3978A}" type="pres">
      <dgm:prSet presAssocID="{BA7CB66A-26A1-BA40-A652-D73C3C634669}" presName="space" presStyleCnt="0"/>
      <dgm:spPr/>
    </dgm:pt>
    <dgm:pt modelId="{411DEFAA-9B4E-5949-AE8B-4EDE82CEDD0F}" type="pres">
      <dgm:prSet presAssocID="{0B6018A8-E198-294B-83EA-5375713A8309}" presName="composite" presStyleCnt="0"/>
      <dgm:spPr/>
    </dgm:pt>
    <dgm:pt modelId="{0C553AD9-3ACE-E740-9777-93BD4B8686B0}" type="pres">
      <dgm:prSet presAssocID="{0B6018A8-E198-294B-83EA-5375713A8309}" presName="LShape" presStyleLbl="alignNode1" presStyleIdx="4" presStyleCnt="7"/>
      <dgm:spPr/>
    </dgm:pt>
    <dgm:pt modelId="{1F4CE672-8066-C340-8C93-A3A795448E6C}" type="pres">
      <dgm:prSet presAssocID="{0B6018A8-E198-294B-83EA-5375713A8309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372850-18FE-0B42-98A4-CD09212E42F1}" type="pres">
      <dgm:prSet presAssocID="{0B6018A8-E198-294B-83EA-5375713A8309}" presName="Triangle" presStyleLbl="alignNode1" presStyleIdx="5" presStyleCnt="7"/>
      <dgm:spPr/>
    </dgm:pt>
    <dgm:pt modelId="{BC611E10-5C13-9A47-98B1-A34DAE14BC51}" type="pres">
      <dgm:prSet presAssocID="{6DCB6038-8F8B-E946-9E33-0441DAE0B1AD}" presName="sibTrans" presStyleCnt="0"/>
      <dgm:spPr/>
    </dgm:pt>
    <dgm:pt modelId="{4DF80CE1-3D7A-5041-83A3-EBEA18A88D82}" type="pres">
      <dgm:prSet presAssocID="{6DCB6038-8F8B-E946-9E33-0441DAE0B1AD}" presName="space" presStyleCnt="0"/>
      <dgm:spPr/>
    </dgm:pt>
    <dgm:pt modelId="{D586B972-3FC1-1343-8E5C-E841EDB478D3}" type="pres">
      <dgm:prSet presAssocID="{5CF4EE14-D077-764B-B1BB-E6F144C0AC74}" presName="composite" presStyleCnt="0"/>
      <dgm:spPr/>
    </dgm:pt>
    <dgm:pt modelId="{16037545-0DA7-A24C-AFB7-C143EC036E89}" type="pres">
      <dgm:prSet presAssocID="{5CF4EE14-D077-764B-B1BB-E6F144C0AC74}" presName="LShape" presStyleLbl="alignNode1" presStyleIdx="6" presStyleCnt="7"/>
      <dgm:spPr/>
    </dgm:pt>
    <dgm:pt modelId="{B0EE1E4A-731B-0A4F-8879-DCDABCCD2C66}" type="pres">
      <dgm:prSet presAssocID="{5CF4EE14-D077-764B-B1BB-E6F144C0AC74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B5000D-8199-4144-8CE5-32ADEB0AB9A1}" srcId="{BDE68751-8476-4944-9421-5FB22FB22F41}" destId="{03B66C17-71BE-F840-B3F7-979674A38C71}" srcOrd="0" destOrd="0" parTransId="{0B3C93A8-4DF3-2341-8ED7-D173249C0409}" sibTransId="{6B39E6C5-C8E8-994A-B46B-51A59977653D}"/>
    <dgm:cxn modelId="{61B7C7E7-F7B8-3249-B0CD-02DBC076A7F4}" srcId="{BDE68751-8476-4944-9421-5FB22FB22F41}" destId="{5CF4EE14-D077-764B-B1BB-E6F144C0AC74}" srcOrd="3" destOrd="0" parTransId="{DAC0FAEC-01E3-1B43-BE87-D02AEAC00ED4}" sibTransId="{CF401CF4-BEC7-9546-B479-5C57C3E882B5}"/>
    <dgm:cxn modelId="{8C71DDAC-F5A3-7C48-8C9E-EC93B935AFE9}" type="presOf" srcId="{5CF4EE14-D077-764B-B1BB-E6F144C0AC74}" destId="{B0EE1E4A-731B-0A4F-8879-DCDABCCD2C66}" srcOrd="0" destOrd="0" presId="urn:microsoft.com/office/officeart/2009/3/layout/StepUpProcess"/>
    <dgm:cxn modelId="{BCAE264C-10D8-6E49-9CF8-3688EA40E835}" srcId="{BDE68751-8476-4944-9421-5FB22FB22F41}" destId="{9F0AD12A-B136-BD45-84BA-C96CF87F472F}" srcOrd="1" destOrd="0" parTransId="{AAC18E1B-5AEC-914A-AC38-B62DE2F1660B}" sibTransId="{BA7CB66A-26A1-BA40-A652-D73C3C634669}"/>
    <dgm:cxn modelId="{F747386E-3B60-504D-96D6-180B076C56CC}" type="presOf" srcId="{03B66C17-71BE-F840-B3F7-979674A38C71}" destId="{F7150C57-4BC6-A644-A4B7-2B41FF78C748}" srcOrd="0" destOrd="0" presId="urn:microsoft.com/office/officeart/2009/3/layout/StepUpProcess"/>
    <dgm:cxn modelId="{3A27D373-2361-E946-894A-F89500DDEAAE}" srcId="{BDE68751-8476-4944-9421-5FB22FB22F41}" destId="{0B6018A8-E198-294B-83EA-5375713A8309}" srcOrd="2" destOrd="0" parTransId="{58C53F32-1306-9447-B15D-934C056FC727}" sibTransId="{6DCB6038-8F8B-E946-9E33-0441DAE0B1AD}"/>
    <dgm:cxn modelId="{B2E41476-914F-944D-A7B5-26B5B311C7FF}" type="presOf" srcId="{BDE68751-8476-4944-9421-5FB22FB22F41}" destId="{38DC2636-23C3-0944-AFBE-0AD389F0E6E1}" srcOrd="0" destOrd="0" presId="urn:microsoft.com/office/officeart/2009/3/layout/StepUpProcess"/>
    <dgm:cxn modelId="{7C0F8E33-2395-9842-BA0B-25CE22233938}" type="presOf" srcId="{0B6018A8-E198-294B-83EA-5375713A8309}" destId="{1F4CE672-8066-C340-8C93-A3A795448E6C}" srcOrd="0" destOrd="0" presId="urn:microsoft.com/office/officeart/2009/3/layout/StepUpProcess"/>
    <dgm:cxn modelId="{DCB2DF48-DFD5-1D49-A445-7FA6650F60EB}" type="presOf" srcId="{9F0AD12A-B136-BD45-84BA-C96CF87F472F}" destId="{BF5462FD-931F-DE4B-A37B-AA10A2530B0A}" srcOrd="0" destOrd="0" presId="urn:microsoft.com/office/officeart/2009/3/layout/StepUpProcess"/>
    <dgm:cxn modelId="{0A67FC8E-DABE-2E45-B0C8-F5B9E102E7B7}" type="presParOf" srcId="{38DC2636-23C3-0944-AFBE-0AD389F0E6E1}" destId="{C91A1629-49F1-8849-B403-468CF5924D99}" srcOrd="0" destOrd="0" presId="urn:microsoft.com/office/officeart/2009/3/layout/StepUpProcess"/>
    <dgm:cxn modelId="{EAA3A598-D9ED-AC4E-8DD7-9BCB24FF7E1D}" type="presParOf" srcId="{C91A1629-49F1-8849-B403-468CF5924D99}" destId="{FC677B00-3997-9341-9278-9877D0B6A740}" srcOrd="0" destOrd="0" presId="urn:microsoft.com/office/officeart/2009/3/layout/StepUpProcess"/>
    <dgm:cxn modelId="{FD01CD91-72C9-3B4E-825D-C0FE82EA429A}" type="presParOf" srcId="{C91A1629-49F1-8849-B403-468CF5924D99}" destId="{F7150C57-4BC6-A644-A4B7-2B41FF78C748}" srcOrd="1" destOrd="0" presId="urn:microsoft.com/office/officeart/2009/3/layout/StepUpProcess"/>
    <dgm:cxn modelId="{BCDFB763-00A1-6B47-9F80-D8EFC6108A6F}" type="presParOf" srcId="{C91A1629-49F1-8849-B403-468CF5924D99}" destId="{50917D12-3438-EC40-B911-072023A0869B}" srcOrd="2" destOrd="0" presId="urn:microsoft.com/office/officeart/2009/3/layout/StepUpProcess"/>
    <dgm:cxn modelId="{E0AF7820-095B-DF46-8134-66E6BC9DB8C3}" type="presParOf" srcId="{38DC2636-23C3-0944-AFBE-0AD389F0E6E1}" destId="{E8370D44-D36C-E846-9909-7172071CABFF}" srcOrd="1" destOrd="0" presId="urn:microsoft.com/office/officeart/2009/3/layout/StepUpProcess"/>
    <dgm:cxn modelId="{A639800C-9159-514B-9EC8-62E0B1CB6F43}" type="presParOf" srcId="{E8370D44-D36C-E846-9909-7172071CABFF}" destId="{F05B6B4E-F4A2-ED4F-87A3-6FCAFA13E14F}" srcOrd="0" destOrd="0" presId="urn:microsoft.com/office/officeart/2009/3/layout/StepUpProcess"/>
    <dgm:cxn modelId="{F210D350-A563-7543-892D-E2707405AE49}" type="presParOf" srcId="{38DC2636-23C3-0944-AFBE-0AD389F0E6E1}" destId="{E374D72C-A07C-CE49-B417-0A33C1132779}" srcOrd="2" destOrd="0" presId="urn:microsoft.com/office/officeart/2009/3/layout/StepUpProcess"/>
    <dgm:cxn modelId="{529FD71C-129E-8542-A691-8B2A992FB005}" type="presParOf" srcId="{E374D72C-A07C-CE49-B417-0A33C1132779}" destId="{7977ECD2-64B2-484A-AD41-AAFF95BD46EA}" srcOrd="0" destOrd="0" presId="urn:microsoft.com/office/officeart/2009/3/layout/StepUpProcess"/>
    <dgm:cxn modelId="{4991F674-529B-AD4C-A7CD-AABC501EE983}" type="presParOf" srcId="{E374D72C-A07C-CE49-B417-0A33C1132779}" destId="{BF5462FD-931F-DE4B-A37B-AA10A2530B0A}" srcOrd="1" destOrd="0" presId="urn:microsoft.com/office/officeart/2009/3/layout/StepUpProcess"/>
    <dgm:cxn modelId="{8F45A558-EED1-E344-9F8B-557C0DF3A479}" type="presParOf" srcId="{E374D72C-A07C-CE49-B417-0A33C1132779}" destId="{BE727919-DB2D-234B-8EA0-5CAD83611066}" srcOrd="2" destOrd="0" presId="urn:microsoft.com/office/officeart/2009/3/layout/StepUpProcess"/>
    <dgm:cxn modelId="{108272C0-0422-8043-AEE1-F66D1887DFF7}" type="presParOf" srcId="{38DC2636-23C3-0944-AFBE-0AD389F0E6E1}" destId="{C86CBC6A-5413-F942-B9C1-C7A47908B10D}" srcOrd="3" destOrd="0" presId="urn:microsoft.com/office/officeart/2009/3/layout/StepUpProcess"/>
    <dgm:cxn modelId="{DEC56C0D-81B3-8F4C-8F02-713B69FAB2C2}" type="presParOf" srcId="{C86CBC6A-5413-F942-B9C1-C7A47908B10D}" destId="{2CABBA04-8990-AB47-AAE3-0EF420B3978A}" srcOrd="0" destOrd="0" presId="urn:microsoft.com/office/officeart/2009/3/layout/StepUpProcess"/>
    <dgm:cxn modelId="{9EB1837A-F5D5-BE40-834B-43203B46791D}" type="presParOf" srcId="{38DC2636-23C3-0944-AFBE-0AD389F0E6E1}" destId="{411DEFAA-9B4E-5949-AE8B-4EDE82CEDD0F}" srcOrd="4" destOrd="0" presId="urn:microsoft.com/office/officeart/2009/3/layout/StepUpProcess"/>
    <dgm:cxn modelId="{B0534F75-EF63-D84B-8345-2948755C9A68}" type="presParOf" srcId="{411DEFAA-9B4E-5949-AE8B-4EDE82CEDD0F}" destId="{0C553AD9-3ACE-E740-9777-93BD4B8686B0}" srcOrd="0" destOrd="0" presId="urn:microsoft.com/office/officeart/2009/3/layout/StepUpProcess"/>
    <dgm:cxn modelId="{1BEA657B-F522-114B-80C9-7BC7E941C522}" type="presParOf" srcId="{411DEFAA-9B4E-5949-AE8B-4EDE82CEDD0F}" destId="{1F4CE672-8066-C340-8C93-A3A795448E6C}" srcOrd="1" destOrd="0" presId="urn:microsoft.com/office/officeart/2009/3/layout/StepUpProcess"/>
    <dgm:cxn modelId="{12FCDF8F-2B3C-4A49-86D7-27B1DC66799D}" type="presParOf" srcId="{411DEFAA-9B4E-5949-AE8B-4EDE82CEDD0F}" destId="{34372850-18FE-0B42-98A4-CD09212E42F1}" srcOrd="2" destOrd="0" presId="urn:microsoft.com/office/officeart/2009/3/layout/StepUpProcess"/>
    <dgm:cxn modelId="{32021C47-1390-4B41-B789-B40543AF3344}" type="presParOf" srcId="{38DC2636-23C3-0944-AFBE-0AD389F0E6E1}" destId="{BC611E10-5C13-9A47-98B1-A34DAE14BC51}" srcOrd="5" destOrd="0" presId="urn:microsoft.com/office/officeart/2009/3/layout/StepUpProcess"/>
    <dgm:cxn modelId="{6E61DDE4-7806-2247-884C-5E4922100925}" type="presParOf" srcId="{BC611E10-5C13-9A47-98B1-A34DAE14BC51}" destId="{4DF80CE1-3D7A-5041-83A3-EBEA18A88D82}" srcOrd="0" destOrd="0" presId="urn:microsoft.com/office/officeart/2009/3/layout/StepUpProcess"/>
    <dgm:cxn modelId="{FA44923C-4459-7446-8203-E5AD0D4F7EC6}" type="presParOf" srcId="{38DC2636-23C3-0944-AFBE-0AD389F0E6E1}" destId="{D586B972-3FC1-1343-8E5C-E841EDB478D3}" srcOrd="6" destOrd="0" presId="urn:microsoft.com/office/officeart/2009/3/layout/StepUpProcess"/>
    <dgm:cxn modelId="{3532B359-FDA2-F54F-8CE6-22C76E11CC2C}" type="presParOf" srcId="{D586B972-3FC1-1343-8E5C-E841EDB478D3}" destId="{16037545-0DA7-A24C-AFB7-C143EC036E89}" srcOrd="0" destOrd="0" presId="urn:microsoft.com/office/officeart/2009/3/layout/StepUpProcess"/>
    <dgm:cxn modelId="{149E6665-65B2-7248-88F2-5A5F62387AF1}" type="presParOf" srcId="{D586B972-3FC1-1343-8E5C-E841EDB478D3}" destId="{B0EE1E4A-731B-0A4F-8879-DCDABCCD2C66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C7FEC8-F721-EA44-B758-2C6B17C244D8}">
      <dsp:nvSpPr>
        <dsp:cNvPr id="0" name=""/>
        <dsp:cNvSpPr/>
      </dsp:nvSpPr>
      <dsp:spPr>
        <a:xfrm>
          <a:off x="0" y="860174"/>
          <a:ext cx="8042276" cy="12332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4170" tIns="604012" rIns="624170" bIns="206248" numCol="1" spcCol="1270" anchor="t" anchorCtr="0">
          <a:noAutofit/>
        </a:bodyPr>
        <a:lstStyle/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smtClean="0"/>
            <a:t>Write the story script</a:t>
          </a:r>
          <a:endParaRPr lang="en-US" sz="2900" kern="1200"/>
        </a:p>
      </dsp:txBody>
      <dsp:txXfrm>
        <a:off x="0" y="860174"/>
        <a:ext cx="8042276" cy="1233225"/>
      </dsp:txXfrm>
    </dsp:sp>
    <dsp:sp modelId="{C66A0C22-1CB7-2F43-ACAF-5FAFF1201635}">
      <dsp:nvSpPr>
        <dsp:cNvPr id="0" name=""/>
        <dsp:cNvSpPr/>
      </dsp:nvSpPr>
      <dsp:spPr>
        <a:xfrm>
          <a:off x="402113" y="432134"/>
          <a:ext cx="5629593" cy="8560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2785" tIns="0" rIns="212785" bIns="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smtClean="0"/>
            <a:t>Establish the story core</a:t>
          </a:r>
          <a:endParaRPr lang="en-US" sz="2900" kern="1200"/>
        </a:p>
      </dsp:txBody>
      <dsp:txXfrm>
        <a:off x="443903" y="473924"/>
        <a:ext cx="5546013" cy="772500"/>
      </dsp:txXfrm>
    </dsp:sp>
    <dsp:sp modelId="{18A54090-8224-674A-A600-E3630532FF6C}">
      <dsp:nvSpPr>
        <dsp:cNvPr id="0" name=""/>
        <dsp:cNvSpPr/>
      </dsp:nvSpPr>
      <dsp:spPr>
        <a:xfrm>
          <a:off x="0" y="2678040"/>
          <a:ext cx="8042276" cy="12332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4170" tIns="604012" rIns="624170" bIns="206248" numCol="1" spcCol="1270" anchor="t" anchorCtr="0">
          <a:noAutofit/>
        </a:bodyPr>
        <a:lstStyle/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Use technology to pull it all together</a:t>
          </a:r>
          <a:endParaRPr lang="en-US" sz="2900" kern="1200" dirty="0"/>
        </a:p>
      </dsp:txBody>
      <dsp:txXfrm>
        <a:off x="0" y="2678040"/>
        <a:ext cx="8042276" cy="1233225"/>
      </dsp:txXfrm>
    </dsp:sp>
    <dsp:sp modelId="{E1B327E0-3A26-1548-B895-C251CD6ABE3E}">
      <dsp:nvSpPr>
        <dsp:cNvPr id="0" name=""/>
        <dsp:cNvSpPr/>
      </dsp:nvSpPr>
      <dsp:spPr>
        <a:xfrm>
          <a:off x="402113" y="2250000"/>
          <a:ext cx="5629593" cy="8560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2785" tIns="0" rIns="212785" bIns="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smtClean="0"/>
            <a:t>Create the digital production</a:t>
          </a:r>
          <a:endParaRPr lang="en-US" sz="2900" kern="1200"/>
        </a:p>
      </dsp:txBody>
      <dsp:txXfrm>
        <a:off x="443903" y="2291790"/>
        <a:ext cx="5546013" cy="772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677B00-3997-9341-9278-9877D0B6A740}">
      <dsp:nvSpPr>
        <dsp:cNvPr id="0" name=""/>
        <dsp:cNvSpPr/>
      </dsp:nvSpPr>
      <dsp:spPr>
        <a:xfrm rot="5400000">
          <a:off x="372036" y="1734764"/>
          <a:ext cx="1119275" cy="1862449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150C57-4BC6-A644-A4B7-2B41FF78C748}">
      <dsp:nvSpPr>
        <dsp:cNvPr id="0" name=""/>
        <dsp:cNvSpPr/>
      </dsp:nvSpPr>
      <dsp:spPr>
        <a:xfrm>
          <a:off x="185201" y="2291235"/>
          <a:ext cx="1681429" cy="1473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Agricultural Age (farmers)</a:t>
          </a:r>
          <a:endParaRPr lang="en-US" sz="1900" kern="1200" dirty="0"/>
        </a:p>
      </dsp:txBody>
      <dsp:txXfrm>
        <a:off x="185201" y="2291235"/>
        <a:ext cx="1681429" cy="1473871"/>
      </dsp:txXfrm>
    </dsp:sp>
    <dsp:sp modelId="{50917D12-3438-EC40-B911-072023A0869B}">
      <dsp:nvSpPr>
        <dsp:cNvPr id="0" name=""/>
        <dsp:cNvSpPr/>
      </dsp:nvSpPr>
      <dsp:spPr>
        <a:xfrm>
          <a:off x="1549380" y="1597648"/>
          <a:ext cx="317250" cy="317250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77ECD2-64B2-484A-AD41-AAFF95BD46EA}">
      <dsp:nvSpPr>
        <dsp:cNvPr id="0" name=""/>
        <dsp:cNvSpPr/>
      </dsp:nvSpPr>
      <dsp:spPr>
        <a:xfrm rot="5400000">
          <a:off x="2430434" y="1225411"/>
          <a:ext cx="1119275" cy="1862449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5462FD-931F-DE4B-A37B-AA10A2530B0A}">
      <dsp:nvSpPr>
        <dsp:cNvPr id="0" name=""/>
        <dsp:cNvSpPr/>
      </dsp:nvSpPr>
      <dsp:spPr>
        <a:xfrm>
          <a:off x="2243599" y="1781882"/>
          <a:ext cx="1681429" cy="1473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Industrial Age (factory workers)</a:t>
          </a:r>
          <a:endParaRPr lang="en-US" sz="1900" kern="1200" dirty="0"/>
        </a:p>
      </dsp:txBody>
      <dsp:txXfrm>
        <a:off x="2243599" y="1781882"/>
        <a:ext cx="1681429" cy="1473871"/>
      </dsp:txXfrm>
    </dsp:sp>
    <dsp:sp modelId="{BE727919-DB2D-234B-8EA0-5CAD83611066}">
      <dsp:nvSpPr>
        <dsp:cNvPr id="0" name=""/>
        <dsp:cNvSpPr/>
      </dsp:nvSpPr>
      <dsp:spPr>
        <a:xfrm>
          <a:off x="3607778" y="1088295"/>
          <a:ext cx="317250" cy="317250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553AD9-3ACE-E740-9777-93BD4B8686B0}">
      <dsp:nvSpPr>
        <dsp:cNvPr id="0" name=""/>
        <dsp:cNvSpPr/>
      </dsp:nvSpPr>
      <dsp:spPr>
        <a:xfrm rot="5400000">
          <a:off x="4488833" y="716058"/>
          <a:ext cx="1119275" cy="1862449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F4CE672-8066-C340-8C93-A3A795448E6C}">
      <dsp:nvSpPr>
        <dsp:cNvPr id="0" name=""/>
        <dsp:cNvSpPr/>
      </dsp:nvSpPr>
      <dsp:spPr>
        <a:xfrm>
          <a:off x="4301998" y="1272529"/>
          <a:ext cx="1681429" cy="1473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Information Age (knowledge workers) </a:t>
          </a:r>
          <a:endParaRPr lang="en-US" sz="1900" kern="1200" dirty="0"/>
        </a:p>
      </dsp:txBody>
      <dsp:txXfrm>
        <a:off x="4301998" y="1272529"/>
        <a:ext cx="1681429" cy="1473871"/>
      </dsp:txXfrm>
    </dsp:sp>
    <dsp:sp modelId="{34372850-18FE-0B42-98A4-CD09212E42F1}">
      <dsp:nvSpPr>
        <dsp:cNvPr id="0" name=""/>
        <dsp:cNvSpPr/>
      </dsp:nvSpPr>
      <dsp:spPr>
        <a:xfrm>
          <a:off x="5666177" y="578943"/>
          <a:ext cx="317250" cy="317250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037545-0DA7-A24C-AFB7-C143EC036E89}">
      <dsp:nvSpPr>
        <dsp:cNvPr id="0" name=""/>
        <dsp:cNvSpPr/>
      </dsp:nvSpPr>
      <dsp:spPr>
        <a:xfrm rot="5400000">
          <a:off x="6547231" y="206706"/>
          <a:ext cx="1119275" cy="1862449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20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sx="101000" sy="101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0EE1E4A-731B-0A4F-8879-DCDABCCD2C66}">
      <dsp:nvSpPr>
        <dsp:cNvPr id="0" name=""/>
        <dsp:cNvSpPr/>
      </dsp:nvSpPr>
      <dsp:spPr>
        <a:xfrm>
          <a:off x="6360396" y="763177"/>
          <a:ext cx="1681429" cy="1473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Conceptual Age (creators and empathizers)</a:t>
          </a:r>
          <a:endParaRPr lang="en-US" sz="1900" kern="1200" dirty="0"/>
        </a:p>
      </dsp:txBody>
      <dsp:txXfrm>
        <a:off x="6360396" y="763177"/>
        <a:ext cx="1681429" cy="14738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F0579-D1F5-3342-9EBF-4FEAF488C70F}" type="datetimeFigureOut">
              <a:rPr lang="en-US" smtClean="0"/>
              <a:t>9/19/12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EC8F2-A811-A24B-8ECF-9040C24B1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54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EC8F2-A811-A24B-8ECF-9040C24B11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9499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EC8F2-A811-A24B-8ECF-9040C24B115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4336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EC8F2-A811-A24B-8ECF-9040C24B115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12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EC8F2-A811-A24B-8ECF-9040C24B115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2438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EC8F2-A811-A24B-8ECF-9040C24B115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419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Logistics</a:t>
            </a:r>
            <a:r>
              <a:rPr lang="en-US" baseline="0" dirty="0" smtClean="0"/>
              <a:t> –</a:t>
            </a:r>
          </a:p>
          <a:p>
            <a:pPr marL="685800" lvl="1" indent="-228600">
              <a:buAutoNum type="arabicPeriod"/>
            </a:pPr>
            <a:r>
              <a:rPr lang="en-US" baseline="0" dirty="0" smtClean="0"/>
              <a:t>Discuss class schedule, show D2L and update syllabus for meeting times’</a:t>
            </a:r>
          </a:p>
          <a:p>
            <a:pPr marL="685800" lvl="1" indent="-228600">
              <a:buAutoNum type="arabicPeriod"/>
            </a:pPr>
            <a:r>
              <a:rPr lang="en-US" baseline="0" dirty="0" smtClean="0"/>
              <a:t>Use D2L for podcasting project – show!!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EC8F2-A811-A24B-8ECF-9040C24B115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37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85800" lvl="1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EC8F2-A811-A24B-8ECF-9040C24B115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257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EC8F2-A811-A24B-8ECF-9040C24B115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141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EC8F2-A811-A24B-8ECF-9040C24B115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8749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EC8F2-A811-A24B-8ECF-9040C24B115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8867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EC8F2-A811-A24B-8ECF-9040C24B115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143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EC8F2-A811-A24B-8ECF-9040C24B115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8095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EC8F2-A811-A24B-8ECF-9040C24B115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359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9/19/12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D290233-0DD1-4A80-BB1E-9ADC3556DBB6}" type="datetimeFigureOut">
              <a:rPr lang="en-US" smtClean="0"/>
              <a:t>9/19/12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help.apple.com/garageband/index.html" TargetMode="External"/><Relationship Id="rId4" Type="http://schemas.openxmlformats.org/officeDocument/2006/relationships/hyperlink" Target="http://www.npr.org/rss/podcast/podcast_directory.php" TargetMode="External"/><Relationship Id="rId5" Type="http://schemas.openxmlformats.org/officeDocument/2006/relationships/hyperlink" Target="http://audacity.sourceforge.net/" TargetMode="External"/><Relationship Id="rId6" Type="http://schemas.openxmlformats.org/officeDocument/2006/relationships/hyperlink" Target="http://www.printablepaper.net/category/storyboard" TargetMode="External"/><Relationship Id="rId7" Type="http://schemas.openxmlformats.org/officeDocument/2006/relationships/hyperlink" Target="http://digitalstorytelling.coe.uh.edu/storyboarding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ps.mpsomaha.org/willow/radio/shows/Willowcast37.html" TargetMode="External"/><Relationship Id="rId4" Type="http://schemas.openxmlformats.org/officeDocument/2006/relationships/hyperlink" Target="http://mps.mpsomaha.org/willow/radio/shows/Willowcast34.html" TargetMode="External"/><Relationship Id="rId5" Type="http://schemas.openxmlformats.org/officeDocument/2006/relationships/hyperlink" Target="http://en.wikipedia.org/wiki/Podcast" TargetMode="External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488911"/>
            <a:ext cx="7342188" cy="3569385"/>
          </a:xfrm>
        </p:spPr>
        <p:txBody>
          <a:bodyPr/>
          <a:lstStyle/>
          <a:p>
            <a:r>
              <a:rPr lang="en-US" dirty="0" smtClean="0"/>
              <a:t>Creating your story: Scriptwriting &amp; Storyboards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038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Formatting the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Multi - Column Script (storyboard)</a:t>
            </a:r>
          </a:p>
          <a:p>
            <a:pPr lvl="1"/>
            <a:r>
              <a:rPr lang="en-US" dirty="0" smtClean="0"/>
              <a:t>Left column</a:t>
            </a:r>
          </a:p>
          <a:p>
            <a:pPr lvl="1"/>
            <a:r>
              <a:rPr lang="en-US" dirty="0" smtClean="0"/>
              <a:t>Right column</a:t>
            </a:r>
          </a:p>
          <a:p>
            <a:pPr lvl="1"/>
            <a:r>
              <a:rPr lang="en-US" dirty="0" smtClean="0"/>
              <a:t>Recommended for Video</a:t>
            </a:r>
          </a:p>
          <a:p>
            <a:r>
              <a:rPr lang="en-US" sz="2400" dirty="0" smtClean="0"/>
              <a:t>Screenplay format </a:t>
            </a:r>
          </a:p>
          <a:p>
            <a:pPr lvl="1"/>
            <a:r>
              <a:rPr lang="en-US" dirty="0" smtClean="0"/>
              <a:t>Linear fashion</a:t>
            </a:r>
          </a:p>
          <a:p>
            <a:pPr lvl="1"/>
            <a:r>
              <a:rPr lang="en-US" dirty="0" smtClean="0"/>
              <a:t>Recommended for podcasting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446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2-09-19 at 2.17.48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20" b="10120"/>
          <a:stretch>
            <a:fillRect/>
          </a:stretch>
        </p:blipFill>
        <p:spPr>
          <a:xfrm>
            <a:off x="549275" y="266700"/>
            <a:ext cx="8362950" cy="6396038"/>
          </a:xfrm>
        </p:spPr>
      </p:pic>
      <p:sp>
        <p:nvSpPr>
          <p:cNvPr id="5" name="TextBox 4"/>
          <p:cNvSpPr txBox="1"/>
          <p:nvPr/>
        </p:nvSpPr>
        <p:spPr>
          <a:xfrm rot="10800000">
            <a:off x="0" y="275931"/>
            <a:ext cx="1659028" cy="58477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/>
          <a:p>
            <a:r>
              <a:rPr lang="en-US" sz="3200" dirty="0" smtClean="0"/>
              <a:t>LINEAR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36588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column format</a:t>
            </a:r>
            <a:endParaRPr lang="en-US" dirty="0"/>
          </a:p>
        </p:txBody>
      </p:sp>
      <p:pic>
        <p:nvPicPr>
          <p:cNvPr id="4" name="Content Placeholder 3" descr="Screen Shot 2012-09-19 at 2.28.42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788" b="-10788"/>
          <a:stretch>
            <a:fillRect/>
          </a:stretch>
        </p:blipFill>
        <p:spPr>
          <a:xfrm>
            <a:off x="549275" y="1600200"/>
            <a:ext cx="8042275" cy="4343400"/>
          </a:xfrm>
        </p:spPr>
      </p:pic>
    </p:spTree>
    <p:extLst>
      <p:ext uri="{BB962C8B-B14F-4D97-AF65-F5344CB8AC3E}">
        <p14:creationId xmlns:p14="http://schemas.microsoft.com/office/powerpoint/2010/main" val="20007144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Podcasting Examples &amp;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 </a:t>
            </a:r>
            <a:r>
              <a:rPr lang="en-US" dirty="0" smtClean="0">
                <a:hlinkClick r:id="rId4"/>
              </a:rPr>
              <a:t>NPR</a:t>
            </a:r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GarageBand</a:t>
            </a:r>
            <a:endParaRPr lang="en-US" dirty="0" smtClean="0">
              <a:hlinkClick r:id="rId5"/>
            </a:endParaRPr>
          </a:p>
          <a:p>
            <a:r>
              <a:rPr lang="en-US" dirty="0" smtClean="0">
                <a:hlinkClick r:id="rId5"/>
              </a:rPr>
              <a:t>Audacity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Storyboard Resources: </a:t>
            </a:r>
          </a:p>
          <a:p>
            <a:r>
              <a:rPr lang="en-US" dirty="0">
                <a:hlinkClick r:id="rId6"/>
              </a:rPr>
              <a:t>http://www.printablepaper.net/category/</a:t>
            </a:r>
            <a:r>
              <a:rPr lang="en-US" dirty="0" smtClean="0">
                <a:hlinkClick r:id="rId6"/>
              </a:rPr>
              <a:t>storyboard</a:t>
            </a:r>
            <a:endParaRPr lang="en-US" dirty="0" smtClean="0"/>
          </a:p>
          <a:p>
            <a:r>
              <a:rPr lang="en-US" dirty="0" smtClean="0"/>
              <a:t>University of Houston</a:t>
            </a:r>
          </a:p>
          <a:p>
            <a:r>
              <a:rPr lang="en-US" dirty="0">
                <a:hlinkClick r:id="rId7"/>
              </a:rPr>
              <a:t>http://</a:t>
            </a:r>
            <a:r>
              <a:rPr lang="en-US" dirty="0" err="1">
                <a:hlinkClick r:id="rId7"/>
              </a:rPr>
              <a:t>digitalstorytelling.coe.uh.edu</a:t>
            </a:r>
            <a:r>
              <a:rPr lang="en-US" dirty="0">
                <a:hlinkClick r:id="rId7"/>
              </a:rPr>
              <a:t>/</a:t>
            </a:r>
            <a:r>
              <a:rPr lang="en-US" dirty="0" err="1">
                <a:hlinkClick r:id="rId7"/>
              </a:rPr>
              <a:t>storyboarding.html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968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evaluate the process and pedagogy supporting the use of storytelling through podcasts and </a:t>
            </a:r>
            <a:r>
              <a:rPr lang="en-US" dirty="0" err="1" smtClean="0"/>
              <a:t>vodcasts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595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podcasting? </a:t>
            </a:r>
            <a:endParaRPr lang="en-US" dirty="0"/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457200" y="5209767"/>
            <a:ext cx="60198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sz="1800" dirty="0">
                <a:hlinkClick r:id="rId3"/>
              </a:rPr>
              <a:t> WillowCast #37</a:t>
            </a:r>
            <a:endParaRPr lang="en-US" sz="1800" dirty="0"/>
          </a:p>
          <a:p>
            <a:pPr eaLnBrk="1" hangingPunct="1">
              <a:buFontTx/>
              <a:buChar char="•"/>
            </a:pPr>
            <a:r>
              <a:rPr lang="en-US" sz="1800" dirty="0">
                <a:hlinkClick r:id="rId4"/>
              </a:rPr>
              <a:t> WillowCast #34</a:t>
            </a:r>
            <a:endParaRPr lang="en-US" sz="1800" dirty="0"/>
          </a:p>
          <a:p>
            <a:pPr eaLnBrk="1" hangingPunct="1">
              <a:buFontTx/>
              <a:buChar char="•"/>
            </a:pPr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3488909" y="3739937"/>
            <a:ext cx="545393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</a:rPr>
              <a:t>Tell me and I forget.</a:t>
            </a:r>
          </a:p>
          <a:p>
            <a:pPr algn="ctr"/>
            <a:r>
              <a:rPr lang="en-US" sz="3200" b="1" dirty="0">
                <a:solidFill>
                  <a:schemeClr val="accent1"/>
                </a:solidFill>
              </a:rPr>
              <a:t>Teach me and I remember.</a:t>
            </a:r>
          </a:p>
          <a:p>
            <a:pPr algn="ctr"/>
            <a:r>
              <a:rPr lang="en-US" sz="3200" b="1" dirty="0">
                <a:solidFill>
                  <a:schemeClr val="accent1"/>
                </a:solidFill>
              </a:rPr>
              <a:t>Involve me and I learn.</a:t>
            </a:r>
          </a:p>
          <a:p>
            <a:pPr algn="ctr"/>
            <a:r>
              <a:rPr lang="en-US" sz="3200" b="1" dirty="0">
                <a:solidFill>
                  <a:schemeClr val="accent1"/>
                </a:solidFill>
              </a:rPr>
              <a:t>~ Benjamin Franklin</a:t>
            </a:r>
            <a:endParaRPr lang="en-US" sz="3200" dirty="0">
              <a:solidFill>
                <a:schemeClr val="accent1"/>
              </a:solidFill>
            </a:endParaRPr>
          </a:p>
          <a:p>
            <a:endParaRPr lang="en-US" sz="3200" dirty="0"/>
          </a:p>
        </p:txBody>
      </p:sp>
      <p:pic>
        <p:nvPicPr>
          <p:cNvPr id="11" name="Picture 10" descr="Screen Shot 2012-09-19 at 11.22.54 AM.png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38001"/>
            <a:ext cx="4185823" cy="173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1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Student’s </a:t>
            </a:r>
            <a:r>
              <a:rPr lang="en-US" dirty="0" smtClean="0"/>
              <a:t>Podcast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2500"/>
              </a:spcBef>
              <a:buSzPct val="120000"/>
              <a:buFont typeface="Lucida Grande" charset="0"/>
              <a:buChar char="‣"/>
            </a:pPr>
            <a:r>
              <a:rPr lang="en-US" dirty="0">
                <a:latin typeface="Book Antiqua" charset="0"/>
                <a:ea typeface="ＭＳ Ｐゴシック" charset="0"/>
                <a:cs typeface="American Typewriter" charset="0"/>
              </a:rPr>
              <a:t>Research or summarize activities</a:t>
            </a:r>
          </a:p>
          <a:p>
            <a:pPr>
              <a:spcBef>
                <a:spcPts val="2500"/>
              </a:spcBef>
              <a:buSzPct val="120000"/>
              <a:buFont typeface="Lucida Grande" charset="0"/>
              <a:buChar char="‣"/>
            </a:pPr>
            <a:r>
              <a:rPr lang="en-US" dirty="0">
                <a:latin typeface="Book Antiqua" charset="0"/>
                <a:ea typeface="ＭＳ Ｐゴシック" charset="0"/>
                <a:cs typeface="American Typewriter" charset="0"/>
              </a:rPr>
              <a:t>Cite appropriately</a:t>
            </a:r>
          </a:p>
          <a:p>
            <a:pPr>
              <a:spcBef>
                <a:spcPts val="2500"/>
              </a:spcBef>
              <a:buSzPct val="120000"/>
              <a:buFont typeface="Lucida Grande" charset="0"/>
              <a:buChar char="‣"/>
            </a:pPr>
            <a:r>
              <a:rPr lang="en-US" dirty="0">
                <a:latin typeface="Book Antiqua" charset="0"/>
                <a:ea typeface="ＭＳ Ｐゴシック" charset="0"/>
                <a:cs typeface="American Typewriter" charset="0"/>
              </a:rPr>
              <a:t>Write </a:t>
            </a:r>
            <a:r>
              <a:rPr lang="en-US" dirty="0" smtClean="0">
                <a:latin typeface="Book Antiqua" charset="0"/>
                <a:ea typeface="ＭＳ Ｐゴシック" charset="0"/>
                <a:cs typeface="American Typewriter" charset="0"/>
              </a:rPr>
              <a:t>Script </a:t>
            </a:r>
          </a:p>
          <a:p>
            <a:pPr>
              <a:spcBef>
                <a:spcPts val="2500"/>
              </a:spcBef>
              <a:buSzPct val="120000"/>
              <a:buFont typeface="Lucida Grande" charset="0"/>
              <a:buChar char="‣"/>
            </a:pPr>
            <a:r>
              <a:rPr lang="en-US" dirty="0" smtClean="0">
                <a:latin typeface="Book Antiqua" charset="0"/>
                <a:ea typeface="ＭＳ Ｐゴシック" charset="0"/>
                <a:cs typeface="American Typewriter" charset="0"/>
              </a:rPr>
              <a:t>Produce</a:t>
            </a:r>
            <a:r>
              <a:rPr lang="en-US" dirty="0">
                <a:latin typeface="Book Antiqua" charset="0"/>
                <a:ea typeface="ＭＳ Ｐゴシック" charset="0"/>
                <a:cs typeface="American Typewriter" charset="0"/>
              </a:rPr>
              <a:t>/Publish for the World! </a:t>
            </a:r>
          </a:p>
          <a:p>
            <a:pPr>
              <a:spcBef>
                <a:spcPts val="2500"/>
              </a:spcBef>
              <a:buSzPct val="120000"/>
              <a:buFont typeface="Lucida Grande" charset="0"/>
              <a:buChar char="‣"/>
            </a:pPr>
            <a:r>
              <a:rPr lang="en-US" dirty="0">
                <a:latin typeface="Book Antiqua" charset="0"/>
                <a:ea typeface="ＭＳ Ｐゴシック" charset="0"/>
                <a:cs typeface="American Typewriter" charset="0"/>
              </a:rPr>
              <a:t>Speaking </a:t>
            </a:r>
          </a:p>
          <a:p>
            <a:pPr>
              <a:spcBef>
                <a:spcPts val="2500"/>
              </a:spcBef>
              <a:buSzPct val="120000"/>
              <a:buFont typeface="Lucida Grande" charset="0"/>
              <a:buChar char="‣"/>
            </a:pPr>
            <a:r>
              <a:rPr lang="en-US" dirty="0">
                <a:latin typeface="Book Antiqua" charset="0"/>
                <a:ea typeface="ＭＳ Ｐゴシック" charset="0"/>
                <a:cs typeface="American Typewriter" charset="0"/>
              </a:rPr>
              <a:t>Reading  </a:t>
            </a:r>
          </a:p>
          <a:p>
            <a:pPr>
              <a:spcBef>
                <a:spcPts val="2500"/>
              </a:spcBef>
              <a:buSzPct val="120000"/>
              <a:buFont typeface="Lucida Grande" charset="0"/>
              <a:buChar char="‣"/>
            </a:pPr>
            <a:r>
              <a:rPr lang="en-US" dirty="0">
                <a:latin typeface="Book Antiqua" charset="0"/>
                <a:ea typeface="ＭＳ Ｐゴシック" charset="0"/>
                <a:cs typeface="American Typewriter" charset="0"/>
              </a:rPr>
              <a:t>Creative Commons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638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in the classroom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2714942"/>
              </p:ext>
            </p:extLst>
          </p:nvPr>
        </p:nvGraphicFramePr>
        <p:xfrm>
          <a:off x="549275" y="1600201"/>
          <a:ext cx="8042276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3471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Story Core</a:t>
            </a:r>
          </a:p>
        </p:txBody>
      </p:sp>
      <p:pic>
        <p:nvPicPr>
          <p:cNvPr id="4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1" y="1642137"/>
            <a:ext cx="8077200" cy="365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405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Storytelling and Literacy</a:t>
            </a:r>
            <a:endParaRPr lang="en-US" dirty="0"/>
          </a:p>
        </p:txBody>
      </p:sp>
      <p:pic>
        <p:nvPicPr>
          <p:cNvPr id="4" name="Content Placeholder 3" descr="daow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266" r="-40266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3454412" y="6098544"/>
            <a:ext cx="2163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http://</a:t>
            </a:r>
            <a:r>
              <a:rPr lang="en-US" sz="1200" dirty="0" err="1" smtClean="0"/>
              <a:t>www.jasonohler.com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043786" y="6540540"/>
            <a:ext cx="68894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 smtClean="0"/>
              <a:t>Ohler</a:t>
            </a:r>
            <a:r>
              <a:rPr lang="en-US" sz="900" dirty="0" smtClean="0"/>
              <a:t>, J. (2008). </a:t>
            </a:r>
            <a:r>
              <a:rPr lang="en-US" sz="900" i="1" dirty="0" smtClean="0"/>
              <a:t>Digital Storytelling in the Classroom: New Media Pathways to LITERACY, LEARNING &amp; CREATIVITY</a:t>
            </a:r>
            <a:r>
              <a:rPr lang="en-US" sz="900" dirty="0" smtClean="0"/>
              <a:t>, CA: Corwin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765691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Daniel Pink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8445063"/>
              </p:ext>
            </p:extLst>
          </p:nvPr>
        </p:nvGraphicFramePr>
        <p:xfrm>
          <a:off x="549275" y="1600201"/>
          <a:ext cx="8042276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5574269"/>
            <a:ext cx="88619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Pink, D. H. (2006)</a:t>
            </a:r>
            <a:r>
              <a:rPr lang="en-US" i="1" dirty="0" smtClean="0"/>
              <a:t>. A Whole New Mind: Why Right Brainers will Rule the Future. </a:t>
            </a:r>
            <a:r>
              <a:rPr lang="en-US" dirty="0" smtClean="0"/>
              <a:t>NY:</a:t>
            </a:r>
          </a:p>
          <a:p>
            <a:r>
              <a:rPr lang="en-US" dirty="0" smtClean="0"/>
              <a:t> Riverhead Books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081967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the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Writing conventions</a:t>
            </a:r>
          </a:p>
          <a:p>
            <a:pPr lvl="1"/>
            <a:r>
              <a:rPr lang="en-US" dirty="0" smtClean="0"/>
              <a:t>Informal</a:t>
            </a:r>
          </a:p>
          <a:p>
            <a:pPr lvl="1"/>
            <a:r>
              <a:rPr lang="en-US" dirty="0" smtClean="0"/>
              <a:t>Examples:</a:t>
            </a:r>
          </a:p>
          <a:p>
            <a:pPr lvl="2"/>
            <a:r>
              <a:rPr lang="en-US" dirty="0" smtClean="0"/>
              <a:t>Poor: “The campus had three inches of precipitation last night”</a:t>
            </a:r>
          </a:p>
          <a:p>
            <a:pPr lvl="2"/>
            <a:r>
              <a:rPr lang="en-US" dirty="0" smtClean="0"/>
              <a:t>Better: “The campus had three inches of rain last night” </a:t>
            </a:r>
          </a:p>
          <a:p>
            <a:pPr lvl="1"/>
            <a:r>
              <a:rPr lang="en-US" dirty="0" smtClean="0"/>
              <a:t>Pace</a:t>
            </a:r>
          </a:p>
          <a:p>
            <a:pPr lvl="2"/>
            <a:r>
              <a:rPr lang="en-US" dirty="0" smtClean="0"/>
              <a:t>Slow – boring or tension?</a:t>
            </a:r>
          </a:p>
          <a:p>
            <a:pPr lvl="2"/>
            <a:r>
              <a:rPr lang="en-US" dirty="0"/>
              <a:t> </a:t>
            </a:r>
            <a:r>
              <a:rPr lang="en-US" dirty="0" smtClean="0"/>
              <a:t>Fast – difficult to understand?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530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</TotalTime>
  <Words>337</Words>
  <Application>Microsoft Macintosh PowerPoint</Application>
  <PresentationFormat>On-screen Show (4:3)</PresentationFormat>
  <Paragraphs>78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Theme</vt:lpstr>
      <vt:lpstr>Creating your story: Scriptwriting &amp; Storyboards</vt:lpstr>
      <vt:lpstr>Objective</vt:lpstr>
      <vt:lpstr>What is podcasting? </vt:lpstr>
      <vt:lpstr>How do Student’s Podcast?</vt:lpstr>
      <vt:lpstr>Process in the classroom</vt:lpstr>
      <vt:lpstr>The Story Core</vt:lpstr>
      <vt:lpstr>Digital Storytelling and Literacy</vt:lpstr>
      <vt:lpstr> Daniel Pink</vt:lpstr>
      <vt:lpstr>Writing the Script</vt:lpstr>
      <vt:lpstr>Formatting the Script</vt:lpstr>
      <vt:lpstr>PowerPoint Presentation</vt:lpstr>
      <vt:lpstr>Four column format</vt:lpstr>
      <vt:lpstr>Podcasting Examples &amp; Resources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your story: Scriptwriting &amp; Storyboards</dc:title>
  <dc:creator>Carol Walker</dc:creator>
  <cp:lastModifiedBy>Carol Walker</cp:lastModifiedBy>
  <cp:revision>15</cp:revision>
  <cp:lastPrinted>2012-09-19T18:40:57Z</cp:lastPrinted>
  <dcterms:created xsi:type="dcterms:W3CDTF">2012-09-19T13:55:45Z</dcterms:created>
  <dcterms:modified xsi:type="dcterms:W3CDTF">2012-09-19T18:59:47Z</dcterms:modified>
</cp:coreProperties>
</file>